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56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2" r:id="rId13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16" d="100"/>
          <a:sy n="116" d="100"/>
        </p:scale>
        <p:origin x="-1494" y="-72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dgm" idx="1" hasCustomPrompt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 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SmartArt 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图形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SmartArt 占位符 2"/>
          <p:cNvSpPr>
            <a:spLocks noGrp="1"/>
          </p:cNvSpPr>
          <p:nvPr>
            <p:ph type="dgm" idx="1" hasCustomPrompt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 </a:t>
            </a:r>
            <a:r>
              <a:rPr kumimoji="0" lang="en-US" altLang="zh-CN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SmartArt </a:t>
            </a: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图形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 descr="ppt底图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x-none" dirty="0"/>
              <a:t>单击此处编辑母版标题样式</a:t>
            </a:r>
            <a:endParaRPr lang="zh-CN" altLang="x-none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x-none" dirty="0"/>
              <a:t>单击此处编辑母版文本样式</a:t>
            </a:r>
            <a:endParaRPr lang="zh-CN" altLang="x-none" dirty="0"/>
          </a:p>
          <a:p>
            <a:pPr lvl="1"/>
            <a:r>
              <a:rPr lang="zh-CN" altLang="x-none" dirty="0"/>
              <a:t>第二级</a:t>
            </a:r>
            <a:endParaRPr lang="zh-CN" altLang="x-none" dirty="0"/>
          </a:p>
          <a:p>
            <a:pPr lvl="2"/>
            <a:r>
              <a:rPr lang="zh-CN" altLang="x-none" dirty="0"/>
              <a:t>第三级</a:t>
            </a:r>
            <a:endParaRPr lang="zh-CN" altLang="x-none" dirty="0"/>
          </a:p>
          <a:p>
            <a:pPr lvl="3"/>
            <a:r>
              <a:rPr lang="zh-CN" altLang="x-none" dirty="0"/>
              <a:t>第四级</a:t>
            </a:r>
            <a:endParaRPr lang="zh-CN" altLang="x-none" dirty="0"/>
          </a:p>
          <a:p>
            <a:pPr lvl="4"/>
            <a:r>
              <a:rPr lang="zh-CN" altLang="x-none" dirty="0"/>
              <a:t>第五级</a:t>
            </a:r>
            <a:endParaRPr lang="zh-CN" altLang="x-none" dirty="0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10" descr="ppt底图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x-none" dirty="0"/>
              <a:t>单击此处编辑母版标题样式</a:t>
            </a:r>
            <a:endParaRPr lang="zh-CN" altLang="x-none" dirty="0"/>
          </a:p>
        </p:txBody>
      </p:sp>
      <p:sp>
        <p:nvSpPr>
          <p:cNvPr id="2052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x-none" dirty="0"/>
              <a:t>单击此处编辑母版文本样式</a:t>
            </a:r>
            <a:endParaRPr lang="zh-CN" altLang="x-none" dirty="0"/>
          </a:p>
          <a:p>
            <a:pPr lvl="1"/>
            <a:r>
              <a:rPr lang="zh-CN" altLang="x-none" dirty="0"/>
              <a:t>第二级</a:t>
            </a:r>
            <a:endParaRPr lang="zh-CN" altLang="x-none" dirty="0"/>
          </a:p>
          <a:p>
            <a:pPr lvl="2"/>
            <a:r>
              <a:rPr lang="zh-CN" altLang="x-none" dirty="0"/>
              <a:t>第三级</a:t>
            </a:r>
            <a:endParaRPr lang="zh-CN" altLang="x-none" dirty="0"/>
          </a:p>
          <a:p>
            <a:pPr lvl="3"/>
            <a:r>
              <a:rPr lang="zh-CN" altLang="x-none" dirty="0"/>
              <a:t>第四级</a:t>
            </a:r>
            <a:endParaRPr lang="zh-CN" altLang="x-none" dirty="0"/>
          </a:p>
          <a:p>
            <a:pPr lvl="4"/>
            <a:r>
              <a:rPr lang="zh-CN" altLang="x-none" dirty="0"/>
              <a:t>第五级</a:t>
            </a:r>
            <a:endParaRPr lang="zh-CN" altLang="x-none" dirty="0"/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0" fontAlgn="base" hangingPunct="0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</a:rPr>
              <a:t>教室多媒体使用方法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内容占位符 4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8006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zh-CN" sz="2400" b="1" dirty="0">
                <a:solidFill>
                  <a:schemeClr val="bg1"/>
                </a:solidFill>
              </a:rPr>
              <a:t>注意事项：</a:t>
            </a:r>
            <a:endParaRPr lang="zh-CN" altLang="zh-CN" sz="24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chemeClr val="bg1"/>
                </a:solidFill>
              </a:rPr>
              <a:t>1.</a:t>
            </a:r>
            <a:r>
              <a:rPr lang="zh-CN" altLang="zh-CN" sz="2000" b="1" dirty="0">
                <a:solidFill>
                  <a:schemeClr val="bg1"/>
                </a:solidFill>
              </a:rPr>
              <a:t>不要随意切换主控板上按键，避免引起死机。</a:t>
            </a:r>
            <a:endParaRPr lang="zh-CN" altLang="zh-CN" sz="20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chemeClr val="bg1"/>
                </a:solidFill>
              </a:rPr>
              <a:t>2.</a:t>
            </a:r>
            <a:r>
              <a:rPr lang="zh-CN" altLang="zh-CN" sz="2000" b="1" dirty="0">
                <a:solidFill>
                  <a:schemeClr val="bg1"/>
                </a:solidFill>
              </a:rPr>
              <a:t>不要随意按动各种设备开关。</a:t>
            </a:r>
            <a:endParaRPr lang="zh-CN" altLang="zh-CN" sz="20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chemeClr val="bg1"/>
                </a:solidFill>
              </a:rPr>
              <a:t>3.</a:t>
            </a:r>
            <a:r>
              <a:rPr lang="zh-CN" altLang="zh-CN" sz="2000" b="1" dirty="0">
                <a:solidFill>
                  <a:schemeClr val="bg1"/>
                </a:solidFill>
              </a:rPr>
              <a:t>如果投影仪未自动打开，请按“投影开”按钮。</a:t>
            </a:r>
            <a:endParaRPr lang="zh-CN" altLang="zh-CN" sz="20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chemeClr val="bg1"/>
                </a:solidFill>
              </a:rPr>
              <a:t>4.</a:t>
            </a:r>
            <a:r>
              <a:rPr lang="zh-CN" altLang="zh-CN" sz="2000" b="1" dirty="0">
                <a:solidFill>
                  <a:schemeClr val="bg1"/>
                </a:solidFill>
              </a:rPr>
              <a:t>不得擅自更改电脑系统设置。</a:t>
            </a:r>
            <a:endParaRPr lang="zh-CN" altLang="zh-CN" sz="20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altLang="zh-CN" sz="2000" b="1" dirty="0">
                <a:solidFill>
                  <a:schemeClr val="bg1"/>
                </a:solidFill>
              </a:rPr>
              <a:t>5.</a:t>
            </a:r>
            <a:r>
              <a:rPr lang="zh-CN" altLang="zh-CN" sz="2000" b="1" dirty="0">
                <a:solidFill>
                  <a:schemeClr val="bg1"/>
                </a:solidFill>
              </a:rPr>
              <a:t>使用外接设备应严格采取病毒预防措施。</a:t>
            </a:r>
            <a:endParaRPr lang="zh-CN" altLang="zh-CN" sz="20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zh-CN" altLang="en-US" sz="1800" dirty="0"/>
          </a:p>
          <a:p>
            <a:pPr eaLnBrk="1" hangingPunct="1">
              <a:buNone/>
            </a:pPr>
            <a:endParaRPr lang="zh-CN" altLang="en-US" sz="1800" dirty="0"/>
          </a:p>
          <a:p>
            <a:pPr eaLnBrk="1" hangingPunct="1">
              <a:buNone/>
            </a:pPr>
            <a:r>
              <a:rPr lang="zh-CN" altLang="zh-CN" sz="2800" b="1" dirty="0">
                <a:solidFill>
                  <a:schemeClr val="bg1"/>
                </a:solidFill>
              </a:rPr>
              <a:t>设备</a:t>
            </a:r>
            <a:r>
              <a:rPr lang="zh-CN" altLang="en-US" sz="2800" b="1" dirty="0">
                <a:solidFill>
                  <a:schemeClr val="bg1"/>
                </a:solidFill>
              </a:rPr>
              <a:t>报修</a:t>
            </a:r>
            <a:r>
              <a:rPr lang="zh-CN" altLang="zh-CN" sz="2800" b="1" dirty="0">
                <a:solidFill>
                  <a:schemeClr val="bg1"/>
                </a:solidFill>
              </a:rPr>
              <a:t>电话：</a:t>
            </a:r>
            <a:r>
              <a:rPr lang="en-US" altLang="zh-CN" sz="2800" b="1" dirty="0">
                <a:solidFill>
                  <a:schemeClr val="bg1"/>
                </a:solidFill>
              </a:rPr>
              <a:t>022 - 22400695</a:t>
            </a:r>
            <a:endParaRPr lang="zh-CN" altLang="zh-CN" sz="2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zh-CN" altLang="en-US" sz="28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38400" y="2263775"/>
            <a:ext cx="5151438" cy="3862388"/>
          </a:xfrm>
        </p:spPr>
      </p:pic>
      <p:sp>
        <p:nvSpPr>
          <p:cNvPr id="6" name="矩形 5"/>
          <p:cNvSpPr/>
          <p:nvPr/>
        </p:nvSpPr>
        <p:spPr>
          <a:xfrm>
            <a:off x="304800" y="1524000"/>
            <a:ext cx="816292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开机：把教师卡贴在刷卡机上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秒，听到“叮”声后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接通多媒体电源。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如果设备电源接通，直接按“上课”键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秒；如果投影幕布下降，投影仪没有打开按“投影开”键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秒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5122" name="图片 3" descr="20170919_103914_00.00.0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2057400"/>
            <a:ext cx="6400800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内容占位符 6"/>
          <p:cNvSpPr>
            <a:spLocks noGrp="1"/>
          </p:cNvSpPr>
          <p:nvPr>
            <p:ph idx="1"/>
          </p:nvPr>
        </p:nvSpPr>
        <p:spPr>
          <a:xfrm>
            <a:off x="381000" y="1371600"/>
            <a:ext cx="5334000" cy="7620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solidFill>
                  <a:schemeClr val="bg1"/>
                </a:solidFill>
              </a:rPr>
              <a:t>打开显示器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146" name="图片 4" descr="20170919_103914_00.00.21(1).jpg"/>
          <p:cNvPicPr>
            <a:picLocks noChangeAspect="1"/>
          </p:cNvPicPr>
          <p:nvPr/>
        </p:nvPicPr>
        <p:blipFill>
          <a:blip r:embed="rId1"/>
          <a:srcRect l="5556" b="29488"/>
          <a:stretch>
            <a:fillRect/>
          </a:stretch>
        </p:blipFill>
        <p:spPr>
          <a:xfrm>
            <a:off x="3352800" y="1828800"/>
            <a:ext cx="3157538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下箭头 5"/>
          <p:cNvSpPr/>
          <p:nvPr/>
        </p:nvSpPr>
        <p:spPr>
          <a:xfrm>
            <a:off x="5562600" y="2819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lIns="90000" tIns="90000" rIns="72000" bIns="90000" anchor="ctr" anchorCtr="0"/>
          <a:p>
            <a:endParaRPr lang="zh-CN" altLang="en-US" sz="1000" dirty="0">
              <a:latin typeface="Arial" panose="020B0604020202020204" pitchFamily="34" charset="0"/>
              <a:ea typeface="楷体_GB2312"/>
            </a:endParaRPr>
          </a:p>
        </p:txBody>
      </p:sp>
      <p:sp>
        <p:nvSpPr>
          <p:cNvPr id="6148" name="TextBox 4"/>
          <p:cNvSpPr txBox="1"/>
          <p:nvPr/>
        </p:nvSpPr>
        <p:spPr>
          <a:xfrm>
            <a:off x="5334000" y="3352800"/>
            <a:ext cx="698500" cy="403225"/>
          </a:xfrm>
          <a:prstGeom prst="rect">
            <a:avLst/>
          </a:prstGeom>
          <a:noFill/>
          <a:ln w="9525">
            <a:noFill/>
          </a:ln>
        </p:spPr>
        <p:txBody>
          <a:bodyPr wrap="none" lIns="90170" tIns="46990" rIns="90170" bIns="46990" anchor="t" anchorCtr="0">
            <a:spAutoFit/>
          </a:bodyPr>
          <a:p>
            <a:pPr marL="342900" indent="-342900" algn="ctr" eaLnBrk="0" hangingPunct="0">
              <a:spcBef>
                <a:spcPct val="20000"/>
              </a:spcBef>
              <a:buClrTx/>
              <a:buFont typeface="Arial" panose="020B0604020202020204" pitchFamily="34" charset="0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下压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内容占位符 4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solidFill>
                  <a:schemeClr val="bg1"/>
                </a:solidFill>
              </a:rPr>
              <a:t>打开鼠标及键盘</a:t>
            </a:r>
            <a:endParaRPr lang="en-US" altLang="zh-CN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7170" name="图片 5" descr="20170919_103914_00.00.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971800"/>
            <a:ext cx="3416300" cy="216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6" descr="20170919_103914_00.00.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71800"/>
            <a:ext cx="3733800" cy="216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4"/>
          <p:cNvSpPr txBox="1"/>
          <p:nvPr/>
        </p:nvSpPr>
        <p:spPr>
          <a:xfrm>
            <a:off x="1295400" y="4648200"/>
            <a:ext cx="820738" cy="403225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 anchorCtr="0">
            <a:spAutoFit/>
          </a:bodyPr>
          <a:p>
            <a:pPr marL="342900" indent="-342900" algn="ctr" eaLnBrk="0" hangingPunct="0">
              <a:spcBef>
                <a:spcPct val="20000"/>
              </a:spcBef>
              <a:buClrTx/>
              <a:buFont typeface="Arial" panose="020B0604020202020204" pitchFamily="34" charset="0"/>
            </a:pPr>
            <a:r>
              <a:rPr lang="zh-CN" altLang="en-US" sz="20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上翻</a:t>
            </a:r>
            <a:endParaRPr lang="zh-CN" altLang="en-US" sz="2000" b="1" dirty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内容占位符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6096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solidFill>
                  <a:schemeClr val="bg1"/>
                </a:solidFill>
              </a:rPr>
              <a:t>打开话筒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194" name="图片 3" descr="20170919_103914_00.00.5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133600"/>
            <a:ext cx="6096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10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solidFill>
                  <a:schemeClr val="bg1"/>
                </a:solidFill>
              </a:rPr>
              <a:t>插入</a:t>
            </a:r>
            <a:r>
              <a:rPr lang="en-US" altLang="zh-CN" dirty="0">
                <a:solidFill>
                  <a:schemeClr val="bg1"/>
                </a:solidFill>
              </a:rPr>
              <a:t>U</a:t>
            </a:r>
            <a:r>
              <a:rPr lang="zh-CN" altLang="en-US" dirty="0">
                <a:solidFill>
                  <a:schemeClr val="bg1"/>
                </a:solidFill>
              </a:rPr>
              <a:t>盘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218" name="图片 3" descr="20170919_103914_00.00.3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133600"/>
            <a:ext cx="6096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96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>
                <a:solidFill>
                  <a:schemeClr val="bg1"/>
                </a:solidFill>
              </a:rPr>
              <a:t>下课时长按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秒下课键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42" name="图片 3" descr="20170919_103914_00.01.1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2133600"/>
            <a:ext cx="6400800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内容占位符 4"/>
          <p:cNvSpPr>
            <a:spLocks noGrp="1"/>
          </p:cNvSpPr>
          <p:nvPr>
            <p:ph idx="1"/>
          </p:nvPr>
        </p:nvSpPr>
        <p:spPr>
          <a:xfrm>
            <a:off x="381000" y="1066800"/>
            <a:ext cx="8909050" cy="4800600"/>
          </a:xfrm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zh-CN" altLang="zh-CN" sz="2400" b="1" dirty="0">
                <a:solidFill>
                  <a:schemeClr val="bg1"/>
                </a:solidFill>
              </a:rPr>
              <a:t>使用方法：</a:t>
            </a:r>
            <a:endParaRPr lang="zh-CN" altLang="zh-CN" sz="24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zh-CN" altLang="zh-CN" sz="1800" b="1" dirty="0">
                <a:solidFill>
                  <a:schemeClr val="bg1"/>
                </a:solidFill>
              </a:rPr>
              <a:t>一、开机</a:t>
            </a:r>
            <a:endParaRPr lang="zh-CN" altLang="zh-CN" sz="1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zh-CN" altLang="zh-CN" sz="1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zh-CN" altLang="zh-CN" sz="1800" b="1" dirty="0">
                <a:solidFill>
                  <a:schemeClr val="bg1"/>
                </a:solidFill>
              </a:rPr>
              <a:t> </a:t>
            </a:r>
            <a:r>
              <a:rPr lang="en-US" altLang="zh-CN" sz="1800" b="1" dirty="0">
                <a:solidFill>
                  <a:schemeClr val="bg1"/>
                </a:solidFill>
              </a:rPr>
              <a:t>       </a:t>
            </a:r>
            <a:r>
              <a:rPr lang="zh-CN" altLang="zh-CN" sz="1800" b="1" dirty="0">
                <a:solidFill>
                  <a:schemeClr val="bg1"/>
                </a:solidFill>
              </a:rPr>
              <a:t>①</a:t>
            </a:r>
            <a:r>
              <a:rPr lang="zh-CN" altLang="en-US" sz="1800" b="1" dirty="0">
                <a:solidFill>
                  <a:schemeClr val="bg1"/>
                </a:solidFill>
              </a:rPr>
              <a:t>把教师卡贴在刷卡机上</a:t>
            </a:r>
            <a:r>
              <a:rPr lang="en-US" altLang="zh-CN" sz="1800" b="1" dirty="0">
                <a:solidFill>
                  <a:schemeClr val="bg1"/>
                </a:solidFill>
              </a:rPr>
              <a:t>5</a:t>
            </a:r>
            <a:r>
              <a:rPr lang="zh-CN" altLang="en-US" sz="1800" b="1" dirty="0">
                <a:solidFill>
                  <a:schemeClr val="bg1"/>
                </a:solidFill>
              </a:rPr>
              <a:t>秒，听到“叮”声后</a:t>
            </a:r>
            <a:r>
              <a:rPr lang="zh-CN" altLang="zh-CN" sz="1800" b="1" dirty="0">
                <a:solidFill>
                  <a:schemeClr val="bg1"/>
                </a:solidFill>
              </a:rPr>
              <a:t>接通多媒体电源，投机自动开机。</a:t>
            </a:r>
            <a:endParaRPr lang="zh-CN" altLang="zh-CN" sz="18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altLang="zh-CN" sz="1800" b="1" dirty="0">
                <a:solidFill>
                  <a:schemeClr val="bg1"/>
                </a:solidFill>
              </a:rPr>
              <a:t>        </a:t>
            </a:r>
            <a:r>
              <a:rPr lang="zh-CN" altLang="zh-CN" sz="1800" b="1" dirty="0">
                <a:solidFill>
                  <a:schemeClr val="bg1"/>
                </a:solidFill>
              </a:rPr>
              <a:t>②手动开启电脑。</a:t>
            </a:r>
            <a:endParaRPr lang="zh-CN" altLang="zh-CN" sz="1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zh-CN" altLang="zh-CN" sz="18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zh-CN" altLang="zh-CN" sz="1800" b="1" dirty="0">
                <a:solidFill>
                  <a:schemeClr val="bg1"/>
                </a:solidFill>
              </a:rPr>
              <a:t>二、关机</a:t>
            </a:r>
            <a:endParaRPr lang="zh-CN" altLang="zh-CN" sz="1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n-US" altLang="zh-CN" sz="1800" b="1" dirty="0">
                <a:solidFill>
                  <a:schemeClr val="bg1"/>
                </a:solidFill>
              </a:rPr>
              <a:t>       </a:t>
            </a:r>
            <a:r>
              <a:rPr lang="zh-CN" altLang="zh-CN" sz="1800" b="1" dirty="0">
                <a:solidFill>
                  <a:schemeClr val="bg1"/>
                </a:solidFill>
              </a:rPr>
              <a:t>长按多媒体控制面板上“下课”按钮</a:t>
            </a:r>
            <a:r>
              <a:rPr lang="en-US" altLang="zh-CN" sz="1800" b="1" dirty="0">
                <a:solidFill>
                  <a:schemeClr val="bg1"/>
                </a:solidFill>
              </a:rPr>
              <a:t>5</a:t>
            </a:r>
            <a:r>
              <a:rPr lang="zh-CN" altLang="zh-CN" sz="1800" b="1" dirty="0">
                <a:solidFill>
                  <a:schemeClr val="bg1"/>
                </a:solidFill>
              </a:rPr>
              <a:t>秒，投影机自动关闭。关闭后请将机柜关好。</a:t>
            </a:r>
            <a:endParaRPr lang="zh-CN" altLang="zh-CN" sz="1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zh-CN" altLang="zh-CN" sz="18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zh-CN" altLang="zh-CN" sz="1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zh-CN" altLang="zh-CN" sz="1800" b="1" dirty="0">
                <a:solidFill>
                  <a:schemeClr val="bg1"/>
                </a:solidFill>
              </a:rPr>
              <a:t>三、连接笔记本：按控制面板上的笔记本按键进行切换（台式机按键和笔记本按键可以互相切换）。</a:t>
            </a:r>
            <a:endParaRPr lang="zh-CN" altLang="zh-CN" sz="18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zh-CN" altLang="en-US" sz="1800" dirty="0"/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commondata" val="eyJoZGlkIjoiZDBhNDg1MWNmYjEwMjY4YTgyNTE0OWQ3OTBhZTdkOGUifQ=="/>
</p:tagLst>
</file>

<file path=ppt/theme/theme1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FFFF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0000" tIns="90000" rIns="72000" bIns="900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FFFF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0000" tIns="90000" rIns="72000" bIns="900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lnDef>
    <a:txDef>
      <a:spPr>
        <a:noFill/>
        <a:ln w="9525" cap="flat">
          <a:solidFill>
            <a:schemeClr val="bg1"/>
          </a:solidFill>
          <a:miter lim="800000"/>
        </a:ln>
      </a:spPr>
      <a:bodyPr vert="horz" wrap="square" lIns="90170" tIns="46990" rIns="90170" bIns="46990" numCol="1" anchor="t" anchorCtr="0" compatLnSpc="1"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lang="zh-CN" altLang="zh-CN" sz="2400" b="1" dirty="0">
            <a:solidFill>
              <a:schemeClr val="bg1"/>
            </a:solidFill>
            <a:sym typeface="+mn-ea"/>
          </a:defRPr>
        </a:defPPr>
      </a:lstStyle>
    </a:tx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FFFF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0000" tIns="90000" rIns="72000" bIns="900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FF"/>
            </a:gs>
            <a:gs pos="100000">
              <a:srgbClr val="FFFF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0000" tIns="90000" rIns="72000" bIns="9000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itchFamily="49" charset="-122"/>
          </a:defRPr>
        </a:defPPr>
      </a:lstStyle>
    </a:lnDef>
    <a:txDef>
      <a:spPr>
        <a:noFill/>
        <a:ln w="9525" cap="flat">
          <a:solidFill>
            <a:schemeClr val="bg1"/>
          </a:solidFill>
          <a:miter lim="800000"/>
        </a:ln>
      </a:spPr>
      <a:bodyPr vert="horz" wrap="square" lIns="90170" tIns="46990" rIns="90170" bIns="46990" numCol="1" anchor="t" anchorCtr="0" compatLnSpc="1"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lang="zh-CN" altLang="zh-CN" sz="2400" b="1" dirty="0">
            <a:solidFill>
              <a:schemeClr val="bg1"/>
            </a:solidFill>
            <a:sym typeface="+mn-ea"/>
          </a:defRPr>
        </a:defPPr>
      </a:lstStyle>
    </a:tx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2015新生班主任培训</Template>
  <TotalTime>0</TotalTime>
  <Words>401</Words>
  <Application>WPS 演示</Application>
  <PresentationFormat>全屏显示(4:3)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楷体_GB2312</vt:lpstr>
      <vt:lpstr>新宋体</vt:lpstr>
      <vt:lpstr>Calibri</vt:lpstr>
      <vt:lpstr>楷体_GB2312</vt:lpstr>
      <vt:lpstr>微软雅黑</vt:lpstr>
      <vt:lpstr>Arial Unicode MS</vt:lpstr>
      <vt:lpstr>7_Office 主题</vt:lpstr>
      <vt:lpstr>1_Office 主题</vt:lpstr>
      <vt:lpstr>教室多媒体使用方法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0</cp:lastModifiedBy>
  <cp:revision>21</cp:revision>
  <dcterms:created xsi:type="dcterms:W3CDTF">2023-10-09T03:17:00Z</dcterms:created>
  <dcterms:modified xsi:type="dcterms:W3CDTF">2023-10-09T03:41:49Z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ICV">
    <vt:lpwstr>A304B811A7C34F2DBA4B7B1F79D7A2E4_13</vt:lpwstr>
  </property>
  <property fmtid="{D5CDD505-2E9C-101B-9397-08002B2CF9AE}" pid="4" name="KSOProductBuildVer">
    <vt:lpwstr>2052-12.1.0.15712</vt:lpwstr>
  </property>
</Properties>
</file>